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E0D9C7-07C6-4F5F-9B9A-5904A0E4CEC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232AF6C-CAAB-4515-8EF4-A7D32F1F2C6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BioC workflow diagram.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Building BioC modules with SWIG (for Python).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Access C++ BioC class through target language proxy class wrapper interface.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Perl code accessing BioC data (tested with Perl 5.8.8).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Python code accessing BioC data (tested with Python 2.5.1).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PyBioC code accessing BioC data.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Go code accessing BioC data (tested with Go 1.1.2).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Ruby code accessing BioC data (tested with Ruby 2.0.0).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7ED2B5-9117-43B4-86BA-C19051C688A0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u05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BioC workflow diagram.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054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Building BioC modules with SWIG (for Python).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930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Access C++ BioC class through target language proxy class wrapper interface.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467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Perl code accessing BioC data (tested with Perl 5.8.8).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705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Python code accessing BioC data (tested with Python 2.5.1).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567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PyBioC code accessing BioC data.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00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Go code accessing BioC data (tested with Go 1.1.2).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067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2014, , 2014, bau059,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https://doi.org/10.1093/database/bau059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Ruby code accessing BioC data (tested with Ruby 2.0.0).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30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1. BioC workflow diagram.
</vt:lpstr>
      <vt:lpstr>Figure 2. Building BioC modules with SWIG (for Python).
</vt:lpstr>
      <vt:lpstr>Figure 3. Access C++ BioC class through target language proxy class wrapper interface.
</vt:lpstr>
      <vt:lpstr>Figure 4. Perl code accessing BioC data (tested with Perl 5.8.8).
</vt:lpstr>
      <vt:lpstr>Figure 5. Python code accessing BioC data (tested with Python 2.5.1).
</vt:lpstr>
      <vt:lpstr>Figure 6. PyBioC code accessing BioC data.
</vt:lpstr>
      <vt:lpstr>Figure 7. Go code accessing BioC data (tested with Go 1.1.2).
</vt:lpstr>
      <vt:lpstr>Figure 8. Ruby code accessing BioC data (tested with Ruby 2.0.0).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2024-05-16T08:58:11Z</dcterms:modified>
</cp:coreProperties>
</file>