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29976-24E8-4CE0-B2B8-76896FA477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8E66A-90F8-47EE-B122-9CBE6FF9E5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three-step framework adopted in the study to collect datasets and metadata and generate three differently curated data frames.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AC8C4-34E1-4015-B22F-B5165E7E3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three-step framework adopted in the study to collect datasets and metadata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56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three-step framework adopted in the study to collect datasets and metadata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2024-05-21T11:01:14Z</dcterms:modified>
</cp:coreProperties>
</file>