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491CC-5F41-4A1A-A260-F1215739CD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77672-ABCD-4E5F-86BE-98FC72246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Third-level minimum spanning tree diagram of the GPCR superfamily with the base dataset. Each node represents a GPCR family. The legend shows the scheme of nodes’ colors and shapes that is used to distinguish GPCR functions annotated in GPCRdb (also labeled on the nodes).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F3E35-A777-435C-8320-1541016C18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Third-level minimum spanning tree diagram of the GPCR superfamily with the base dataset. Each node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52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Third-level minimum spanning tree diagram of the GPCR superfamily with the base dataset. Each node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2024-05-18T07:08:37Z</dcterms:modified>
</cp:coreProperties>
</file>