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CA24A-DB6E-4AC3-8489-87479AB952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30FF6-AF2D-46BB-8985-E23B51B709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NHANES variable search landing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479156-2BDF-4EF2-81BC-0ADA25CADC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NHANES variable search landing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48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NHANES variable search landing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2024-05-19T17:13:28Z</dcterms:modified>
</cp:coreProperties>
</file>