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5409F5-F873-4225-AABF-53FCB36D79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C58A3C-57C1-4E8D-AAD0-9755F53375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BLAST and Download pages in the OakRootRNADB.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85009-B707-4730-A8C5-80EDD51F5C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 of BLAST and Download pages in the OakRootRNADB.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82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Screenshot of BLAST and Download pages in the OakRootRNADB.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2024-05-07T06:31:17Z</dcterms:modified>
</cp:coreProperties>
</file>