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D87BE8-6882-4E03-96F4-FB853BD3B3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9A01FC-31E3-472E-8B4F-CC6C18FBF1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mentions of Mem, Syn and Con and model performance on each split, when using BC5CDR and NLM-Chem(syn) as source data in transfer learning. The blue circles indicate the mentions in the validation set, and the others are the mentions in training sets ( i.e. $\mathbb{E}_\text{train}$). Standard and Transfer: Bio-LM-large without/with applying transfer learning,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3B01E-523B-48B5-88E5-C22DF74D06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number of mentions of Mem, Syn and Con and model performance on each split, when using BC5CDR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248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number of mentions of Mem, Syn and Con and model performance on each split, when using BC5CDR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2024-05-17T04:13:54Z</dcterms:modified>
</cp:coreProperties>
</file>