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F8BDE0-4D71-4770-9261-37E7307DE1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AA31F-5C54-4FAC-9006-F601D388C9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query. The table shows the common genes obtained comparing substantia nigra from PD patients and a transgenic mice that over-expresses HSP70/SNCA. The resulting view also highlights whether the genes were found to be up-regulated/down-regulated or anti-correlated, in two different comparisons.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FC7FC-1A99-43DE-AAD6-70C48C235F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Comparison query. The table shows the common genes obtained comparing substantia nigra from PD patients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082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Comparison query. The table shows the common genes obtained comparing substantia nigra from PD patients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2024-05-03T15:48:08Z</dcterms:modified>
</cp:coreProperties>
</file>