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9C2440-C1DE-432A-93A2-06EF1A31A2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FC2C6F-FB1D-4A76-8F39-BE69295783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overall architecture of StraPep.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F2E4EA-8716-4210-92B8-60A06396BF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overall architecture of StraPep.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4436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overall architecture of StraPep.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2024-05-18T22:04:48Z</dcterms:modified>
</cp:coreProperties>
</file>