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FBB33-D16D-4015-907D-800DDDCCC8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CBF9F-D0C4-4468-9655-D7511BEA16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Number of microRNAs common to different species. Venn diagram showing bovine, caprine and ovine unique microRNAs listed in the RumimiR database. Venn diagram showing bovine, caprine and ovine microRNAs listed in the RumimiR database together with the human and mouse microRNAs listed in miRBase (release 22).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7C2349-5A2D-4873-A452-4EA5F7E1DA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9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baz099, </a:t>
            </a:r>
            <a:r>
              <a:rPr lang="en-US" altLang="en-US" sz="1000">
                <a:solidFill>
                  <a:srgbClr val="333333"/>
                </a:solidFill>
                <a:hlinkClick r:id="rId3"/>
              </a:rPr>
              <a:t>https://doi.org/10.1093/database/baz099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Number of microRNAs common to different species. Venn diagram showing bovine, caprine and ovine unique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6930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Number of microRNAs common to different species. Venn diagram showing bovine, caprine and ovine unique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2024-05-20T07:19:20Z</dcterms:modified>
</cp:coreProperties>
</file>