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B1EA1-D07E-447C-837A-146647BB15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76931-083F-4372-B1EE-BA2CC1F9E6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Binary representation for an EA solution.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9F169C-1772-4BE1-A8F5-30E716AA75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Binary representation for an EA solution.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891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Binary representation for an EA solution.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2024-05-16T22:12:00Z</dcterms:modified>
</cp:coreProperties>
</file>