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25322B-B777-4EBD-BA40-AF371BC5A0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42781-F703-45EE-9F64-7A2F9022AB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Egas organization based on projects, users, documents and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F2155-92DA-4C21-BB7B-7E8B84CA0E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Typical usage pipeline of Egas.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F2155-92DA-4C21-BB7B-7E8B84CA0E1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Egas main interface presenting a PubMed abstract (PMID 2121369) with annotated concepts and relations and emphasizing relevant interaction components/features: (1) project management; (2) project and document navigators; (3) processing tools; (4) account management; (5) concept and relation type visualization filters; (6) real-time collaboration; and, (7) concept annotation with normalization.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F2155-92DA-4C21-BB7B-7E8B84CA0E1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Egas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F2155-92DA-4C21-BB7B-7E8B84CA0E1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u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u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Egas organization based on projects, users, documents and annotations.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180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Typical usage pipeline of Egas.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79800" y="1371600"/>
            <a:ext cx="21743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Egas main interface presenting a PubMed abstract (PMID 2121369) with annotated concepts and relations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979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Egas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870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Egas organization based on projects, users, documents and annotations.
</vt:lpstr>
      <vt:lpstr>Figure 2. Typical usage pipeline of Egas.
</vt:lpstr>
      <vt:lpstr>Figure 3. Egas main interface presenting a PubMed abstract (PMID 2121369) with annotated concepts and relations and ...</vt:lpstr>
      <vt:lpstr>Figure 4. Egas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2024-05-19T21:35:37Z</dcterms:modified>
</cp:coreProperties>
</file>