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C55BC-6D8D-48F0-AA48-A8F80013A6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EC4487-FAFE-425E-8C41-F302120C96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sequences in different groups of organisms in the GPCR datasets. Groups with more than 40 sequences are shown as separate bars. The remaining ones are grouped as “Others”.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66CBB4-F8A0-4212-93C5-6ECA86BB15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Number of sequences in different groups of organisms in the GPCR datasets. Groups with more than 40 sequences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72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Number of sequences in different groups of organisms in the GPCR datasets. Groups with more than 40 sequences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2024-05-19T19:11:06Z</dcterms:modified>
</cp:coreProperties>
</file>