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69C0D-524D-42D4-A974-50758CB430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A4553-FC6D-4030-AA72-70BB9F84C8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framework of LCEL.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3C333-3191-4E0C-B8BE-FAC068C161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overall framework of LCEL.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58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overall framework of LCEL.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2024-05-06T12:56:47Z</dcterms:modified>
</cp:coreProperties>
</file>