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39D339-A953-468C-94AB-D23040460F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349EE-E658-4940-A8FF-D210B08262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Pooled responses to questions related to system perception of usability from the pre-designed task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7DE83A-44AA-4B28-BD87-5B8DC1D11F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Pooled responses to questions related to system perception of usability from the pre-designed task activity.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642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Pooled responses to questions related to system perception of usability from the pre-designed task activity.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2024-05-15T14:06:16Z</dcterms:modified>
</cp:coreProperties>
</file>