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14026-30BD-40DC-BD1B-F49B25F12E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93DCD-736F-408B-9CF5-2DFE801F76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 of user actions as stored on the OntoGene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10279-7D3A-4601-AF36-4FE658B8F7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Log of user actions as stored on the OntoGene 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552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Log of user actions as stored on the OntoGene 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2024-05-19T12:57:22Z</dcterms:modified>
</cp:coreProperties>
</file>