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2F685-57BC-49EF-87CD-3D20DDF866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147DC6-D3E8-4A2E-955B-CDD589DBB2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BLAST page allows users to enter a DNA sequence and select from our database collection.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6C80B0-5E58-4503-AFC9-7C4D355B8C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BLAST page allows users to enter a DNA sequence and select from our database collection.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64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BLAST page allows users to enter a DNA sequence and select from our database collection.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2024-04-27T14:54:16Z</dcterms:modified>
</cp:coreProperties>
</file>