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077D5-75A9-4D11-8ED7-E14FA81AF8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6ED62-21EC-4EB2-B0A7-C200B6B9F9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output page of BCSCdb showing the result of three tables (A) CSC biomarker, (B) CSC biomarker interaction and (C) CSC therapeutics, respectively, of query search ‘PROM1’.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C8804-4DEC-4F4C-A198-AEC893663E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Snapshot of output page of BCSCdb showing the result of three tables (A) CSC biomarker, (B) CSC biomarker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09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Snapshot of output page of BCSCdb showing the result of three tables (A) CSC biomarker, (B) CSC biomarker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2024-05-04T12:43:36Z</dcterms:modified>
</cp:coreProperties>
</file>