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B89DE-B073-4A29-90BB-BD6E5EF0E3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10292-D6CD-40C2-8107-CE57B9D1B9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code accessing BioC data (tested with Go 1.1.2).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DF25D-678E-4BB2-807F-0F89CFE661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Go code accessing BioC data (tested with Go 1.1.2).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67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Go code accessing BioC data (tested with Go 1.1.2).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2024-05-16T17:33:07Z</dcterms:modified>
</cp:coreProperties>
</file>