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60A1E67-6D51-4456-89D7-7B00EA6AEDF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8C3453F-2DC5-4569-B7DD-B1EA7936416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Create Record Page—most of the information for a manual PhenoMiner annotation is entered here. Four ontology/vocabulary terms are required and many more optional fields allow the addition of basic experimental information. In this example, the rat strain (A) is BN/NHsdMcwi, the CMO term (B) is ‘systolic blood pressure’, the MMO term (C) is ‘tail cuff plethysmography’ and the XCO term (D) is ‘naïve control condition’. The optional MA term goes in the ‘Site ACC ID’ text box in the measurement method section (C).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2013.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7819E1B-DC1D-48C0-B54D-065DE83A556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t015"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2013, , 2013, bat015, </a:t>
            </a:r>
            <a:r>
              <a:rPr lang="en-US" altLang="en-US" sz="1000">
                <a:solidFill>
                  <a:srgbClr val="333333"/>
                </a:solidFill>
                <a:hlinkClick r:id="rId3"/>
              </a:rPr>
              <a:t>https://doi.org/10.1093/database/bat015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Create Record Page—most of the information for a manual PhenoMiner annotation is entered here. Four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98573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Create Record Page—most of the information for a manual PhenoMiner annotation is entered here. Four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2024-05-11T19:39:01Z</dcterms:modified>
</cp:coreProperties>
</file>