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D8ED0-4673-45C7-8A80-FBA8EEBF36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42A3D-B283-41C9-AF10-3D3FCEF49B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curated table for non-logon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350C5D-CC53-4A41-871A-411B4C2CEE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curated table for non-logon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47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curated table for non-logon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2024-05-08T07:45:43Z</dcterms:modified>
</cp:coreProperties>
</file>