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E76162-A4FC-4B27-85E8-21C8F620EB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1AA046-0ADD-4313-B593-BC430C392D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a standardized biosample name with its constituent components of habitat, community, location and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879C41-AF42-40B2-8B42-004D9F101A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a standardized biosample name with its constituent components of habitat,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134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representation of a standardized biosample name with its constituent components of habitat,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2024-05-15T10:32:47Z</dcterms:modified>
</cp:coreProperties>
</file>