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08942D-595A-4477-862F-7539B556EC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3FEC0C-E76F-4D4C-A1DF-74D3789A0A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Correlation of Pagerank scores between tumor networks (red) and normal networks (blue). On average, the correlation between Pagerank scores in tumor networks was higher than the correlation between Pagerank scores in normal networks (excluding the two normal lung tissue networks). Higher PageRank scores indicate higher centrality in the network.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7CE1FD-1F39-4057-9A41-6584FFE8583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1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baaa110, </a:t>
            </a:r>
            <a:r>
              <a:rPr lang="en-US" altLang="en-US" sz="1000">
                <a:solidFill>
                  <a:srgbClr val="333333"/>
                </a:solidFill>
                <a:hlinkClick r:id="rId3"/>
              </a:rPr>
              <a:t>https://doi.org/10.1093/database/baaa110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Correlation of Pagerank scores between tumor networks (red) and normal networks (blue). On average,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3245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Correlation of Pagerank scores between tumor networks (red) and normal networks (blue). On average,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2024-05-19T21:06:53Z</dcterms:modified>
</cp:coreProperties>
</file>