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3CBE9A-9C07-47C4-9321-A7BBB70FDC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894C5D-AA55-4C0C-9E4F-77C989FA1C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protein abundance methods in HBFP database based on a number of original quantitative analysis methods from the original literature studies. Note that the sum of protein abundance is not 100% since not all of the literature studies provide quantitative analysis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98CEC4-76F5-4FAF-A2A7-A0E0B0F455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query response with input as ‘P58340’ in the protein ID and protein sequence box.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98CEC4-76F5-4FAF-A2A7-A0E0B0F455E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Download illustration where user can choose the body fluid name and download the proteins of interest or all proteins.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98CEC4-76F5-4FAF-A2A7-A0E0B0F455E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Comparative analysis across different body fluids. Seven thousand eight hundred and ninety-nine (7899) proteins are presented in at least two body fluids and 5733 proteins existed in at least three body fluids. Only 93 proteins exist in all 17 body fluids.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98CEC4-76F5-4FAF-A2A7-A0E0B0F455E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showing the common proteins among five body fluids (blood, urine, CSF, SF and BALF) that have the most number of proteins in the HBFP.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98CEC4-76F5-4FAF-A2A7-A0E0B0F455E9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GO annotation based on the 965 proteins common in five body fluids.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98CEC4-76F5-4FAF-A2A7-A0E0B0F455E9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b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b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b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b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ab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Distribution of protein abundance methods in HBFP database based on a number of original quantitative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238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Example of query response with input as ‘P58340’ in the protein ID and protein sequence box.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162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Download illustration where user can choose the body fluid name and download the proteins of interest or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7919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Comparative analysis across different body fluids. Seven thousand eight hundred and ninety-nine (7899)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363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Venn diagram showing the common proteins among five body fluids (blood, urine, CSF, SF and BALF) that have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147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Example of GO annotation based on the 965 proteins common in five body fluids.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8346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3. Distribution of protein abundance methods in HBFP database based on a number of original quantitative ...</vt:lpstr>
      <vt:lpstr>Figure 4. Example of query response with input as ‘P58340’ in the protein ID and protein sequence box.
</vt:lpstr>
      <vt:lpstr>Figure 5. Download illustration where user can choose the body fluid name and download the proteins of interest or all ...</vt:lpstr>
      <vt:lpstr>Figure 6. Comparative analysis across different body fluids. Seven thousand eight hundred and ninety-nine (7899) ...</vt:lpstr>
      <vt:lpstr>Figure 7. Venn diagram showing the common proteins among five body fluids (blood, urine, CSF, SF and BALF) that have ...</vt:lpstr>
      <vt:lpstr>Figure 8. Example of GO annotation based on the 965 proteins common in five body fluids.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2024-05-18T22:34:36Z</dcterms:modified>
</cp:coreProperties>
</file>