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DC8EE-5226-47A6-8AD3-8C57702F11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5FE76-2796-4ED5-ABCA-65A956E9BD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endpoint information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9925F-503A-4975-B764-A6A40D9EBD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endpoint information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606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endpoint information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2024-05-17T03:12:14Z</dcterms:modified>
</cp:coreProperties>
</file>