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3BE569-C9A6-4539-A39D-CC878C766D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5D4961-043E-42F1-941C-09F86CAD15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 shot of the MaizeGDB home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62CFD2-09BD-47E7-AF0E-CADFDDCEC9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Screen shot of the MaizeGDB home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1441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Screen shot of the MaizeGDB home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2024-05-18T05:37:02Z</dcterms:modified>
</cp:coreProperties>
</file>