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9388C-26F1-4F50-A507-3FD0AF7B0A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BB7998-D6C4-40B2-B551-E99271FB7F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System flow of the curation work for hallmarks of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92D12-A479-49B9-A06C-8C71DCAD87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System flow of the curation work for hallmarks of cancer.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97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System flow of the curation work for hallmarks of cancer.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2024-05-19T13:43:51Z</dcterms:modified>
</cp:coreProperties>
</file>