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DE8978-6462-4051-A9F5-C88840B19D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6BB08C-ADBD-4FD2-8E47-66E63D146A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Database web implementation. (A) Implementation. There are two web pages, ‘Hot-Spots’ which list all hotspots, and ‘Gene Details’ which shows the details for the gene including all mutations and hotspots. There are four web services that provides the data for the pages (HotSpots, Annotation, Gene Info and Model Info). Examples of the web pages are shown in B and C and in Figure 2. (B) The first web page listing all hotspots. The list can be filtered, searched, exported and selected to open details. (C) Example of the estimation details for a hotspot.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B34484-3FEC-4282-984A-F7DD0374B4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baaa025, </a:t>
            </a:r>
            <a:r>
              <a:rPr lang="en-US" altLang="en-US" sz="1000">
                <a:solidFill>
                  <a:srgbClr val="333333"/>
                </a:solidFill>
                <a:hlinkClick r:id="rId3"/>
              </a:rPr>
              <a:t>https://doi.org/10.1093/database/baaa025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Database web implementation. (A) Implementation. There are two web pages, ‘Hot-Spots’ which list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072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Database web implementation. (A) Implementation. There are two web pages, ‘Hot-Spots’ which list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2024-05-19T16:41:15Z</dcterms:modified>
</cp:coreProperties>
</file>