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34B4C-4F13-4E07-9754-D4C33F1A72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0C3AD-F613-4428-9630-0ED191040C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BERT model for RE/FD.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1ED32-C85E-497B-99F9-A39A3F7850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BERT model for RE/FD.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73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BERT model for RE/FD.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2024-05-15T14:34:15Z</dcterms:modified>
</cp:coreProperties>
</file>