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DC96D-2BC8-41D7-AEC1-3683441596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C3F6C9-31D2-4C6D-A639-4A82BC4433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Adding steps to build a more complex strategy. Clicking on the Add Step button (Fig. 2) brings up an Add Step dialog box (a), from which the user selects which search to run. This brings up a display showing parameters for that search (b, top) and options for combining with the previous step (b, bottom). The new step is added to the strategy (c), and the combined result highlighted and returned as a list in the Summary Display (data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3366F7-4D18-4D2B-B3D1-E0D3F118B9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bar027, </a:t>
            </a:r>
            <a:r>
              <a:rPr lang="en-US" altLang="en-US" sz="1000">
                <a:solidFill>
                  <a:srgbClr val="333333"/>
                </a:solidFill>
                <a:hlinkClick r:id="rId3"/>
              </a:rPr>
              <a:t>https://doi.org/10.1093/database/bar027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Adding steps to build a more complex strategy. Clicking on the Add Step button (Fig. 2) brings up an Add Step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18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Adding steps to build a more complex strategy. Clicking on the Add Step button (Fig. 2) brings up an Add Step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2024-05-09T11:54:20Z</dcterms:modified>
</cp:coreProperties>
</file>