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65C0E-47AE-4CF3-8F34-6B658BCF27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28133-C217-4BED-BB09-0D4F1E1CC1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biomarkers in LiqBioer. (A) Classification of biomarkers. (B) Tissues of cancer. (C) Source of body fluid. (D) Source species for biomarkers. (E) Cancer types for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A3E08-C324-4CF0-BA95-2450555553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biomarkers in LiqBioer. (A) Classification of biomarkers. (B) Tissues of cancer. (C) Source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04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biomarkers in LiqBioer. (A) Classification of biomarkers. (B) Tissues of cancer. (C) Source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2024-05-17T08:15:02Z</dcterms:modified>
</cp:coreProperties>
</file>