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051EFE8-F0C6-47CD-9A23-C2C11722822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EF2B43E-A8B6-49C7-8653-16CFBE80EC9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Schematic diagram of how relationship between genotype and phenotype is stored in Chado. The bold red fields represent foreign keys to the cvterm table which houses vocabulary terms. Boxes in dark green represents the modules of Chado represented in this diagram.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2016.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61A0F2C-3B31-48CC-9983-731F582045E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w010"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2016, , 2016, baw010, </a:t>
            </a:r>
            <a:r>
              <a:rPr lang="en-US" altLang="en-US" sz="1000">
                <a:solidFill>
                  <a:srgbClr val="333333"/>
                </a:solidFill>
                <a:hlinkClick r:id="rId3"/>
              </a:rPr>
              <a:t>https://doi.org/10.1093/database/baw010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Schematic diagram of how relationship between genotype and phenotype is stored in Chado. The bold red fields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109442"/>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Schematic diagram of how relationship between genotype and phenotype is stored in Chado. The bold red fields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2024-05-16T01:47:01Z</dcterms:modified>
</cp:coreProperties>
</file>