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1A999-3D8E-47C6-AEFD-B3926AD082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C07D0-C941-4F31-A297-ACCD4945C1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WASP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17C79-7ED1-456B-B580-0E96B1832B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overview of the WASP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3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overview of the WASP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2024-04-28T07:06:17Z</dcterms:modified>
</cp:coreProperties>
</file>