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1CBDA-1C74-4604-88E3-C1F636ECAF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380533-A509-4028-BA9E-64A3F940BB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A1.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Business layer classes.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643933-571B-4D4B-9F1B-4197CDF6C6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A1. </a:t>
            </a:r>
            <a:r>
              <a:rPr lang="en-US" altLang="en-US" b="0"/>
              <a:t>Business layer classes.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55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A1. Business layer classes.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2024-05-05T09:08:33Z</dcterms:modified>
</cp:coreProperties>
</file>