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0A7FA7-E4B7-4424-AEDA-F2FE588AA9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F624C4-605E-4F5E-9008-FACE242037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Selecting the attributes to be included in the BioMart output (equivalent to the columns of a spreadsheet). The ordering of the columns is determined by the order in which the attributes are selected.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3557FC-459F-447C-B9FD-A63E999B3D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Selecting the attributes to be included in the BioMart output (equivalent to the columns of a spreadsheet).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132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Selecting the attributes to be included in the BioMart output (equivalent to the columns of a spreadsheet).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2024-04-29T03:25:35Z</dcterms:modified>
</cp:coreProperties>
</file>