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587E0-6BCB-48C2-BA5E-55B61C8C70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054DA-D29E-4BF1-B297-6F2A7FC3F4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shows the ML/DL methods for prediction of malonylation sites in protein sequence: 1–3—data collection and dataset creation, 4—features extraction, 5—classifier models, 6—evaluation of the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C90E9-9B41-49E0-997F-F83A8E0322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schematic shows the ML/DL methods for prediction of malonylation sites in protein sequence: 1–3—data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67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schematic shows the ML/DL methods for prediction of malonylation sites in protein sequence: 1–3—data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2024-05-16T19:19:12Z</dcterms:modified>
</cp:coreProperties>
</file>