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75FCA-9A2D-4D86-A90E-DFA7BD4DDF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607FC-623B-4C2A-8EFB-DC15D39ACE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Building a filter with two components: include results for ‘Family’ entry types that comprise signatures from Pfam.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BB7DE-ADFE-425E-9297-6C7125F648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Building a filter with two components: include results for ‘Family’ entry types that comprise signatures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Building a filter with two components: include results for ‘Family’ entry types that comprise signatures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2024-05-18T17:36:48Z</dcterms:modified>
</cp:coreProperties>
</file>