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D213D-B334-4784-860D-CAA8335856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87779-78DD-42C9-B04F-388784B8C3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QTLs scored for a short list of traits selected by their distribution on at least 6 out of 12 chromosomes (Supplementary Table S1). Note that ‘root dry weight’ has the highest number of QTLs by a wide margin.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A5371-8FEC-4717-BDAE-20FF5F1548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Number of QTLs scored for a short list of traits selected by their distribution on at least 6 out of 12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1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Number of QTLs scored for a short list of traits selected by their distribution on at least 6 out of 12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2024-05-01T09:22:27Z</dcterms:modified>
</cp:coreProperties>
</file>