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2BCDE5-30D4-4FC2-A486-2A5BB1EB86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1AE0AD-6C67-4591-A688-37D4A680BB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Performance of the ensemble of all submissions using the strict NER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D28002-5ABB-4123-B8CE-706F13DB2B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Performance of the ensemble of all submissions using the strict NER measures as a function of the proportion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Performance of the ensemble of all submissions using the strict NER measures as a function of the proportion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2024-05-04T23:40:05Z</dcterms:modified>
</cp:coreProperties>
</file>