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2E54B-15B2-4992-B23F-4AEEDC7054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537864-1270-4D83-9027-CA1FFC4D90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project page. (A) The project details page provide the project name and a description. (B) Publications associated with the project. This information is available by clicking the ‘Publications’ link in the right sidebar.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71CA1-16B2-471D-8343-795ACCCE3C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the project page. (A) The project details page provide the project name and a description.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Screenshots of the project page. (A) The project details page provide the project name and a description.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2024-05-16T15:49:04Z</dcterms:modified>
</cp:coreProperties>
</file>