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71AAAE-EC8D-43AA-A6D3-D21E7AC37E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B12B6-9CAF-45F8-994F-3F351E55D7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Current status of genotype-to-phenotype data integration. The left side illustrates the diversity of genotype and phenotype data. The right-hand side lists examples of the existing databases and knowledgebases which support the integration of heterogenous data types and their visualization.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951A21-BD1B-47F9-9002-161442B805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Current status of genotype-to-phenotype data integration. The left side illustrates the diversity of genotype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5501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Current status of genotype-to-phenotype data integration. The left side illustrates the diversity of genotype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2024-05-13T06:59:50Z</dcterms:modified>
</cp:coreProperties>
</file>