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71A199-CB9E-4260-B6BF-A38298D7DD3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6A99AB-78AC-41F5-A676-0AEAD5042DB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four global steps that led to the Halophytes.rnrt.tn database conception.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12AB96-14ED-4D8B-9B72-4C39D5D27C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baab082,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four global steps that led to the Halophytes.rnrt.tn database conception.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9481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four global steps that led to the Halophytes.rnrt.tn database conception.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2024-05-14T07:55:53Z</dcterms:modified>
</cp:coreProperties>
</file>