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D18297-767A-4772-9251-30C4CA652C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ED5935-E34B-4879-8CDA-EA75C03E30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protein structures in 3DSwap in SCOP classes.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E1BA97-3D1F-4399-BDE7-8B5D4FE0A9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Distribution of protein structures in 3DSwap in SCOP classes.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301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Distribution of protein structures in 3DSwap in SCOP classes.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2024-05-17T10:05:35Z</dcterms:modified>
</cp:coreProperties>
</file>