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7384D-1396-466A-BDCF-8E87F1C71C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A2705-5938-4F00-81FC-E7A6CE5B1C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depiction of different pieces of information provided in PvP01-DB about sequence, structure, ligand binding site, function annotations and metabolic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52948-A0D3-4A63-86DB-70EC8D1CE8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 depiction of different pieces of information provided in PvP01-DB about sequence, structure, ligand binding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92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 depiction of different pieces of information provided in PvP01-DB about sequence, structure, ligand binding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2024-05-19T18:29:59Z</dcterms:modified>
</cp:coreProperties>
</file>