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B6A15-854C-424C-96D8-F34489CEBC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D6FD7-5882-4BCE-99FC-5A9D411F7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Acrs and analysis of CUBRank. (a) Distribution of Acr types. The blue number on each bar represents the Acr number of corresponding type; (b) Analysis of CUBRank. The red and blue curves on the histogram denote the fitted lines; (c) Correlation between CUBRank and AcRanker. We used AcRank to represent the rank predicted by AcRanker (y-axis), and the blue dotted line is fitted by CUBRank and AcRank.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59CA1-5A76-48E8-8E5C-380D00F081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Acrs and analysis of CUBRank. (a) Distribution of Acr types. The blue number on each bar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4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Acrs and analysis of CUBRank. (a) Distribution of Acr types. The blue number on each bar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2024-05-03T03:02:03Z</dcterms:modified>
</cp:coreProperties>
</file>