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F86C8-9D76-43DC-BDFB-9B621DA4A2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6BE9C-E587-4F58-8CC5-5035FF740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Lists. All lists, both public and private for a user account, can be viewed under the Lists tab.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CD536D-786F-4A4D-AD89-4EA7DBEC96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Lists. All lists, both public and private for a user account, can be viewed under the Lists tab.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36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Lists. All lists, both public and private for a user account, can be viewed under the Lists tab.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2024-05-03T12:18:51Z</dcterms:modified>
</cp:coreProperties>
</file>