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C3EA2A-B39B-41F1-9226-1BF936A5A3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B4065-BB55-4DD4-94BC-1249CF8BA3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structure of PCaLiStDB.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A9C49-5090-4504-B124-C0BEB672EA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Overview of the structure of PCaLiStDB.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262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Overview of the structure of PCaLiStDB.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2024-05-19T13:57:12Z</dcterms:modified>
</cp:coreProperties>
</file>