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E0B0E-1101-4903-85C9-8C96902475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515DAF-0321-44C4-A75D-29F5BE5AB8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Epitope mutation statistics result of Example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9F182-DA19-4A4B-8F21-28535DD58F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Epitope mutation statistics result of Example 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800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Epitope mutation statistics result of Example 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2024-05-15T07:04:52Z</dcterms:modified>
</cp:coreProperties>
</file>