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6DFCF-A0D6-4BCB-B09D-1034193C75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77884-6FA9-44EF-BF78-FC7317063B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RNA CoSSMos average structure page showing the average and representative structure for all GNRA tetraloops. A total of 4724 GNRA tetraloops were included in the calculations using the backbone and three atoms from each 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7070B-45B3-4174-A456-83BC0F2B16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RNA CoSSMos average structure page showing the average and representative structure for all GNRA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89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RNA CoSSMos average structure page showing the average and representative structure for all GNRA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2024-05-19T13:43:41Z</dcterms:modified>
</cp:coreProperties>
</file>