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FC4EE2-8C3D-435E-8B72-D4810D40F4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190519-F4BF-451B-856F-90875BEE5B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Semantic relationships in the PDBx/mmCIF dictionary. The partial diagram shows the relationships within an entity, its polymer sequence, source taxonomy and the method used to produce it. The relationships in these categories are described by a shared key identifier in a parent/child relationship as denoted with gray shading. The dictionary is available at mmcif.wwpdb.org/.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C72CA-775C-4074-ABAB-6CBCB7945A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bay002, </a:t>
            </a:r>
            <a:r>
              <a:rPr lang="en-US" altLang="en-US" sz="1000">
                <a:solidFill>
                  <a:srgbClr val="333333"/>
                </a:solidFill>
                <a:hlinkClick r:id="rId3"/>
              </a:rPr>
              <a:t>https://doi.org/10.1093/database/bay002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Semantic relationships in the PDBx/mmCIF dictionary. The partial diagram shows the relationships within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49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Semantic relationships in the PDBx/mmCIF dictionary. The partial diagram shows the relationships within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2024-05-17T11:13:48Z</dcterms:modified>
</cp:coreProperties>
</file>