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2F3BB-E529-497A-932F-4A26ABF514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61713-E7C0-4853-AD52-C4305690AC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Guide tree showing relationships between a custom protein (My App protein) and proteins selected from the BPPRC database by the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762B1-751B-415C-B4AA-87B2BC499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Guide tree showing relationships between a custom protein (My App protein) and proteins selected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2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Guide tree showing relationships between a custom protein (My App protein) and proteins selected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2024-05-03T12:26:52Z</dcterms:modified>
</cp:coreProperties>
</file>